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56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712C-67C6-4C43-921D-FD12E3E04DFA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532D-31E6-4703-8B38-26AF5F576B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624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712C-67C6-4C43-921D-FD12E3E04DFA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532D-31E6-4703-8B38-26AF5F576B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094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712C-67C6-4C43-921D-FD12E3E04DFA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532D-31E6-4703-8B38-26AF5F576B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09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712C-67C6-4C43-921D-FD12E3E04DFA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532D-31E6-4703-8B38-26AF5F576B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150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712C-67C6-4C43-921D-FD12E3E04DFA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532D-31E6-4703-8B38-26AF5F576B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6857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712C-67C6-4C43-921D-FD12E3E04DFA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532D-31E6-4703-8B38-26AF5F576B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18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712C-67C6-4C43-921D-FD12E3E04DFA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532D-31E6-4703-8B38-26AF5F576B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186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712C-67C6-4C43-921D-FD12E3E04DFA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532D-31E6-4703-8B38-26AF5F576B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2322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712C-67C6-4C43-921D-FD12E3E04DFA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532D-31E6-4703-8B38-26AF5F576B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5308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712C-67C6-4C43-921D-FD12E3E04DFA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532D-31E6-4703-8B38-26AF5F576B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366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712C-67C6-4C43-921D-FD12E3E04DFA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2532D-31E6-4703-8B38-26AF5F576B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2104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E712C-67C6-4C43-921D-FD12E3E04DFA}" type="datetimeFigureOut">
              <a:rPr lang="cs-CZ" smtClean="0"/>
              <a:t>09.02.2026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2532D-31E6-4703-8B38-26AF5F576B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72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16533" r="49367"/>
          <a:stretch/>
        </p:blipFill>
        <p:spPr>
          <a:xfrm>
            <a:off x="3142488" y="0"/>
            <a:ext cx="5544312" cy="685465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024128" y="73152"/>
            <a:ext cx="1708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/>
              <a:t>KOŘENY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805306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390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143" y="0"/>
            <a:ext cx="969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2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12933" r="50567" b="14133"/>
          <a:stretch/>
        </p:blipFill>
        <p:spPr>
          <a:xfrm>
            <a:off x="2735995" y="1"/>
            <a:ext cx="61976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54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893" y="0"/>
            <a:ext cx="4570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689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Širokoúhlá obrazovka</PresentationFormat>
  <Paragraphs>1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Standard</dc:creator>
  <cp:lastModifiedBy>Standard</cp:lastModifiedBy>
  <cp:revision>1</cp:revision>
  <dcterms:created xsi:type="dcterms:W3CDTF">2026-02-09T18:05:43Z</dcterms:created>
  <dcterms:modified xsi:type="dcterms:W3CDTF">2026-02-09T18:05:59Z</dcterms:modified>
</cp:coreProperties>
</file>