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9" r:id="rId4"/>
    <p:sldId id="260" r:id="rId5"/>
    <p:sldId id="256" r:id="rId6"/>
    <p:sldId id="257" r:id="rId7"/>
    <p:sldId id="258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2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6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76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87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28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77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4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57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91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11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61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B5487-42A8-4ED5-908F-467295D0B39C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49A0-B4D4-4BAF-AC72-ABCB584DC6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34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7" y="3847378"/>
            <a:ext cx="4482143" cy="29880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303" y="3827080"/>
            <a:ext cx="3980569" cy="29880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064" y="4028363"/>
            <a:ext cx="3444295" cy="258553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70076" y="71593"/>
            <a:ext cx="251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omic Sans MS" panose="030F0702030302020204" pitchFamily="66" charset="0"/>
              </a:rPr>
              <a:t>Společenstvo PARK</a:t>
            </a:r>
            <a:endParaRPr lang="cs-CZ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130726" y="581265"/>
            <a:ext cx="750558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latin typeface="Comic Sans MS" panose="030F0702030302020204" pitchFamily="66" charset="0"/>
              </a:rPr>
              <a:t>Umělé společenstvo </a:t>
            </a:r>
            <a:r>
              <a:rPr lang="cs-CZ" sz="1600" dirty="0" smtClean="0">
                <a:latin typeface="Comic Sans MS" panose="030F0702030302020204" pitchFamily="66" charset="0"/>
              </a:rPr>
              <a:t>– udržovaná zeleň (stromy, keře, květinové záhony …)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Rekreační význam</a:t>
            </a:r>
          </a:p>
          <a:p>
            <a:endParaRPr lang="cs-CZ" sz="1600" dirty="0" smtClean="0">
              <a:latin typeface="Comic Sans MS" panose="030F0702030302020204" pitchFamily="66" charset="0"/>
            </a:endParaRPr>
          </a:p>
          <a:p>
            <a:r>
              <a:rPr lang="cs-CZ" sz="1600" dirty="0" smtClean="0">
                <a:latin typeface="Comic Sans MS" panose="030F0702030302020204" pitchFamily="66" charset="0"/>
              </a:rPr>
              <a:t>Městský park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Zámecký park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Arboretum – sbírka živých dřevin s parkovou úpravou (typ botanické zahrady)</a:t>
            </a:r>
          </a:p>
          <a:p>
            <a:endParaRPr lang="cs-CZ" sz="1600" dirty="0">
              <a:latin typeface="Comic Sans MS" panose="030F0702030302020204" pitchFamily="66" charset="0"/>
            </a:endParaRPr>
          </a:p>
          <a:p>
            <a:r>
              <a:rPr lang="cs-CZ" sz="1600" dirty="0" smtClean="0">
                <a:latin typeface="Comic Sans MS" panose="030F0702030302020204" pitchFamily="66" charset="0"/>
              </a:rPr>
              <a:t>Vodní prvky – jezírka, rybníčky, kašny, vodotrysky ….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Klidové zóny s lavičkami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Udržované pěšiny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Dekorativní stavby – altánky, sochy …</a:t>
            </a:r>
          </a:p>
          <a:p>
            <a:r>
              <a:rPr lang="cs-CZ" sz="1600" dirty="0" smtClean="0">
                <a:latin typeface="Comic Sans MS" panose="030F0702030302020204" pitchFamily="66" charset="0"/>
              </a:rPr>
              <a:t>Dětské koutky (hřiště)</a:t>
            </a:r>
            <a:endParaRPr lang="cs-CZ" sz="1600" dirty="0">
              <a:latin typeface="Comic Sans MS" panose="030F0702030302020204" pitchFamily="66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235521" y="71593"/>
            <a:ext cx="1787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B050"/>
                </a:solidFill>
              </a:rPr>
              <a:t>Zápisky</a:t>
            </a:r>
          </a:p>
          <a:p>
            <a:pPr algn="ctr"/>
            <a:r>
              <a:rPr lang="cs-CZ" b="1" dirty="0" smtClean="0">
                <a:solidFill>
                  <a:srgbClr val="00B050"/>
                </a:solidFill>
              </a:rPr>
              <a:t>+ příklady rostlin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1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735901" y="145998"/>
            <a:ext cx="202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Comic Sans MS" panose="030F0702030302020204" pitchFamily="66" charset="0"/>
              </a:rPr>
              <a:t>Kvetoucí rostliny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6" y="775727"/>
            <a:ext cx="3618085" cy="27175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288" y="792329"/>
            <a:ext cx="3388214" cy="27009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168" y="3968840"/>
            <a:ext cx="3875558" cy="25699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550" y="787497"/>
            <a:ext cx="4006685" cy="27058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288" y="3938432"/>
            <a:ext cx="3875463" cy="26003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94" y="3968840"/>
            <a:ext cx="3871077" cy="256998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09622" y="349331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tulipán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64715" y="3493311"/>
            <a:ext cx="73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narcis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178505" y="342781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macešky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370084" y="6488668"/>
            <a:ext cx="133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sedmikráska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633556" y="646035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begonie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478844" y="6491348"/>
            <a:ext cx="10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hortensie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975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" y="111719"/>
            <a:ext cx="4089085" cy="30629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33" y="3940772"/>
            <a:ext cx="3885311" cy="220566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239" y="161756"/>
            <a:ext cx="2962913" cy="29629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470" y="161756"/>
            <a:ext cx="4590696" cy="306298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343" y="3787742"/>
            <a:ext cx="4143375" cy="2667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390" y="3469642"/>
            <a:ext cx="3147923" cy="31479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03803" y="313750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šeřík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07989" y="6532627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Ptačí zob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044053" y="317470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pámelník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91721" y="3224741"/>
            <a:ext cx="9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hlohyně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658851" y="6182731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dřišťál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96166" y="6463745"/>
            <a:ext cx="73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kalina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08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1" y="249138"/>
            <a:ext cx="4596725" cy="30517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38174" y="314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868992" y="3188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84340" y="6315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37" y="4084802"/>
            <a:ext cx="4527528" cy="241558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619583" y="59463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71" y="3655555"/>
            <a:ext cx="4596725" cy="29614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87" y="188752"/>
            <a:ext cx="4441110" cy="33225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618" y="2338448"/>
            <a:ext cx="2934584" cy="205186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38174" y="3230411"/>
            <a:ext cx="14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rododendron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696145" y="4440015"/>
            <a:ext cx="109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levandule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804314" y="3557476"/>
            <a:ext cx="78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zlatice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751423" y="6488668"/>
            <a:ext cx="58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růže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284340" y="6500384"/>
            <a:ext cx="107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zimostráz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201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1" y="135570"/>
            <a:ext cx="4455969" cy="29706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52" y="135570"/>
            <a:ext cx="4455970" cy="29706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2" y="3411650"/>
            <a:ext cx="4229023" cy="31857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85" y="3411650"/>
            <a:ext cx="4252915" cy="318570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236609" y="3074267"/>
            <a:ext cx="146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Jírovec maďal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251117" y="3074267"/>
            <a:ext cx="141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Jeřáb obecný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26753" y="653345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Lípa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053087" y="6524830"/>
            <a:ext cx="58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akát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983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76" y="1006044"/>
            <a:ext cx="3562350" cy="2667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64" y="1557293"/>
            <a:ext cx="2620794" cy="38021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9" y="244114"/>
            <a:ext cx="4110756" cy="30792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11" y="3635140"/>
            <a:ext cx="1808179" cy="28252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9" y="3635140"/>
            <a:ext cx="3132154" cy="234618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40" y="4241166"/>
            <a:ext cx="2795789" cy="223663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448113" y="6091088"/>
            <a:ext cx="7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platan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9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3" y="690379"/>
            <a:ext cx="3515110" cy="49683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40" y="690379"/>
            <a:ext cx="2590755" cy="27343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82" y="3916197"/>
            <a:ext cx="2613803" cy="174253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34" y="3626155"/>
            <a:ext cx="2713491" cy="203257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312" y="711195"/>
            <a:ext cx="2713491" cy="271349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520" y="1233318"/>
            <a:ext cx="2579071" cy="388247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95556" y="5762445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Smrk pichlavý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68544" y="5658732"/>
            <a:ext cx="158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Jalovec obecný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24555" y="5762445"/>
            <a:ext cx="122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Tis červený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308664" y="5197067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Thuje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27491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101</Words>
  <Application>Microsoft Office PowerPoint</Application>
  <PresentationFormat>Širokoúhlá obrazovka</PresentationFormat>
  <Paragraphs>42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Škeříková</dc:creator>
  <cp:lastModifiedBy>Standard</cp:lastModifiedBy>
  <cp:revision>29</cp:revision>
  <dcterms:created xsi:type="dcterms:W3CDTF">2020-03-22T08:57:27Z</dcterms:created>
  <dcterms:modified xsi:type="dcterms:W3CDTF">2024-04-23T18:28:08Z</dcterms:modified>
</cp:coreProperties>
</file>