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18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50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33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40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16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1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53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75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4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07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2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8601E-4EC6-44F0-B2C1-66CD31361FA5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0DA5-4124-41BE-BBC9-B2738205D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04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34" y="1754126"/>
            <a:ext cx="9686541" cy="463804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044229" y="189781"/>
            <a:ext cx="32848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LES</a:t>
            </a:r>
          </a:p>
          <a:p>
            <a:pPr algn="ctr"/>
            <a:endParaRPr lang="cs-CZ" sz="2400" b="1" dirty="0">
              <a:latin typeface="Comic Sans MS" panose="030F0702030302020204" pitchFamily="66" charset="0"/>
            </a:endParaRPr>
          </a:p>
          <a:p>
            <a:pPr algn="ctr"/>
            <a:r>
              <a:rPr lang="cs-CZ" sz="2400" b="1" dirty="0">
                <a:latin typeface="Comic Sans MS" panose="030F0702030302020204" pitchFamily="66" charset="0"/>
              </a:rPr>
              <a:t>p</a:t>
            </a:r>
            <a:r>
              <a:rPr lang="cs-CZ" sz="2400" b="1" dirty="0" smtClean="0">
                <a:latin typeface="Comic Sans MS" panose="030F0702030302020204" pitchFamily="66" charset="0"/>
              </a:rPr>
              <a:t>řírodní společenstvo</a:t>
            </a:r>
            <a:endParaRPr lang="cs-CZ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2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209" y="219973"/>
            <a:ext cx="8274170" cy="62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1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22768" b="-1"/>
          <a:stretch/>
        </p:blipFill>
        <p:spPr>
          <a:xfrm>
            <a:off x="1372587" y="669176"/>
            <a:ext cx="9144000" cy="52966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294" y="387559"/>
            <a:ext cx="3590925" cy="23907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29" y="387559"/>
            <a:ext cx="3265945" cy="26058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595" y="4198729"/>
            <a:ext cx="3316317" cy="25730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29" y="4252821"/>
            <a:ext cx="3358551" cy="251891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56272" y="3069095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jehličnatý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19719" y="2884429"/>
            <a:ext cx="86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listnatý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32703" y="3829397"/>
            <a:ext cx="9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smíšený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919719" y="382939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lužní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8097" y="4402343"/>
            <a:ext cx="2891107" cy="21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4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18704" b="9419"/>
          <a:stretch/>
        </p:blipFill>
        <p:spPr>
          <a:xfrm>
            <a:off x="2366515" y="464668"/>
            <a:ext cx="6400360" cy="60655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92770" y="110725"/>
            <a:ext cx="2973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Comic Sans MS" panose="030F0702030302020204" pitchFamily="66" charset="0"/>
              </a:rPr>
              <a:t>Lesní patra</a:t>
            </a:r>
            <a:endParaRPr lang="cs-CZ" sz="40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2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28" t="2263" r="1813" b="1888"/>
          <a:stretch/>
        </p:blipFill>
        <p:spPr>
          <a:xfrm>
            <a:off x="1199071" y="0"/>
            <a:ext cx="9633735" cy="67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2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090" t="5179" r="4514" b="4680"/>
          <a:stretch/>
        </p:blipFill>
        <p:spPr>
          <a:xfrm>
            <a:off x="2700067" y="0"/>
            <a:ext cx="6693943" cy="49515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5049"/>
          <a:stretch/>
        </p:blipFill>
        <p:spPr>
          <a:xfrm>
            <a:off x="8025592" y="4193240"/>
            <a:ext cx="3999629" cy="25483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7524" b="3748"/>
          <a:stretch/>
        </p:blipFill>
        <p:spPr>
          <a:xfrm>
            <a:off x="123486" y="3393646"/>
            <a:ext cx="5867171" cy="34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22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843" t="5662" r="5440" b="3900"/>
          <a:stretch/>
        </p:blipFill>
        <p:spPr>
          <a:xfrm>
            <a:off x="3062378" y="60385"/>
            <a:ext cx="8203721" cy="62023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77" y="3462427"/>
            <a:ext cx="4527430" cy="33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326" t="5159" r="2204" b="7154"/>
          <a:stretch/>
        </p:blipFill>
        <p:spPr>
          <a:xfrm>
            <a:off x="0" y="0"/>
            <a:ext cx="7061937" cy="49688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873" r="3417" b="10000"/>
          <a:stretch/>
        </p:blipFill>
        <p:spPr>
          <a:xfrm>
            <a:off x="6426679" y="2705229"/>
            <a:ext cx="5765321" cy="41527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1" y="139396"/>
            <a:ext cx="2934922" cy="22090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565" y="4070949"/>
            <a:ext cx="3543300" cy="2667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643668" y="2342187"/>
            <a:ext cx="148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</a:t>
            </a:r>
            <a:r>
              <a:rPr lang="cs-CZ" dirty="0" smtClean="0"/>
              <a:t>apraď samec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06865" y="6488669"/>
            <a:ext cx="138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</a:t>
            </a:r>
            <a:r>
              <a:rPr lang="cs-CZ" dirty="0" smtClean="0"/>
              <a:t>asivka orličí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54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85" y="293298"/>
            <a:ext cx="8488392" cy="63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222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13</Words>
  <Application>Microsoft Office PowerPoint</Application>
  <PresentationFormat>Širokoúhlá obrazovka</PresentationFormat>
  <Paragraphs>10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Standard</dc:creator>
  <cp:lastModifiedBy>Standard</cp:lastModifiedBy>
  <cp:revision>20</cp:revision>
  <dcterms:created xsi:type="dcterms:W3CDTF">2021-01-27T13:10:09Z</dcterms:created>
  <dcterms:modified xsi:type="dcterms:W3CDTF">2024-04-23T18:31:25Z</dcterms:modified>
</cp:coreProperties>
</file>